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4" autoAdjust="0"/>
    <p:restoredTop sz="62755" autoAdjust="0"/>
  </p:normalViewPr>
  <p:slideViewPr>
    <p:cSldViewPr>
      <p:cViewPr varScale="1">
        <p:scale>
          <a:sx n="48" d="100"/>
          <a:sy n="48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7" d="100"/>
          <a:sy n="87" d="100"/>
        </p:scale>
        <p:origin x="-1890" y="1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1A01-597F-4D55-8742-6EAE51005EEB}" type="datetimeFigureOut">
              <a:rPr lang="en-US" smtClean="0"/>
              <a:pPr/>
              <a:t>2/6/2009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3A55-BAB8-4A13-9BD6-14558BC1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and introduction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Teenangels</a:t>
            </a:r>
            <a:r>
              <a:rPr lang="en-US" dirty="0" smtClean="0"/>
              <a:t> is a group of thirteen to eighteen year old volunteers that have been specially trained in all aspects of online safety, privacy, and security.  It was founded in 1999</a:t>
            </a:r>
            <a:r>
              <a:rPr lang="en-US" baseline="0" dirty="0" smtClean="0"/>
              <a:t> by leading </a:t>
            </a:r>
            <a:r>
              <a:rPr lang="en-US" baseline="0" dirty="0" err="1" smtClean="0"/>
              <a:t>cyberlawyer</a:t>
            </a:r>
            <a:r>
              <a:rPr lang="en-US" baseline="0" dirty="0" smtClean="0"/>
              <a:t> Parry </a:t>
            </a:r>
            <a:r>
              <a:rPr lang="en-US" baseline="0" dirty="0" err="1" smtClean="0"/>
              <a:t>Aftab</a:t>
            </a:r>
            <a:r>
              <a:rPr lang="en-US" baseline="0" dirty="0" smtClean="0"/>
              <a:t>, Executive Director of WiredSafety.org, the world’s larges online safety and help organization.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Teenangels</a:t>
            </a:r>
            <a:r>
              <a:rPr lang="en-US" baseline="0" dirty="0" smtClean="0"/>
              <a:t> training program is comprehensive and rigorous.  Rather than just teaching teens to understand ways of keeping themselves safer online, this is a train-the-trainers program, with teens developing their own programs and designing safer technologies.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Because </a:t>
            </a:r>
          </a:p>
          <a:p>
            <a:r>
              <a:rPr lang="en-US" b="1" dirty="0" smtClean="0"/>
              <a:t>I want to change my life</a:t>
            </a:r>
          </a:p>
          <a:p>
            <a:endParaRPr lang="en-US" b="1" dirty="0" smtClean="0"/>
          </a:p>
          <a:p>
            <a:r>
              <a:rPr lang="en-US" b="0" i="1" dirty="0" smtClean="0"/>
              <a:t>Discuss</a:t>
            </a:r>
          </a:p>
          <a:p>
            <a:r>
              <a:rPr lang="en-US" b="0" i="1" dirty="0" smtClean="0"/>
              <a:t>Ways </a:t>
            </a:r>
            <a:r>
              <a:rPr lang="en-US" b="0" i="1" dirty="0" err="1" smtClean="0"/>
              <a:t>Teenangels</a:t>
            </a:r>
            <a:r>
              <a:rPr lang="en-US" b="0" i="1" dirty="0" smtClean="0"/>
              <a:t> has changed your life.</a:t>
            </a:r>
          </a:p>
          <a:p>
            <a:r>
              <a:rPr lang="en-US" b="0" i="1" dirty="0" smtClean="0"/>
              <a:t>Skills you </a:t>
            </a:r>
            <a:r>
              <a:rPr lang="en-US" b="0" i="1" dirty="0" smtClean="0"/>
              <a:t>have picked </a:t>
            </a:r>
            <a:r>
              <a:rPr lang="en-US" b="0" i="1" dirty="0" smtClean="0"/>
              <a:t>up in the program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Because</a:t>
            </a:r>
          </a:p>
          <a:p>
            <a:r>
              <a:rPr lang="en-US" b="1" dirty="0" smtClean="0"/>
              <a:t>I want to change my world</a:t>
            </a:r>
          </a:p>
          <a:p>
            <a:endParaRPr lang="en-US" dirty="0" smtClean="0"/>
          </a:p>
          <a:p>
            <a:r>
              <a:rPr lang="en-US" i="1" dirty="0" smtClean="0"/>
              <a:t>Discuss</a:t>
            </a:r>
          </a:p>
          <a:p>
            <a:r>
              <a:rPr lang="en-US" i="1" dirty="0" smtClean="0"/>
              <a:t>Ways you feel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Teenangels</a:t>
            </a:r>
            <a:r>
              <a:rPr lang="en-US" i="1" baseline="0" dirty="0" smtClean="0"/>
              <a:t> has enabled you to change your world.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Because</a:t>
            </a:r>
          </a:p>
          <a:p>
            <a:r>
              <a:rPr lang="en-US" b="1" dirty="0" smtClean="0"/>
              <a:t>I want to be part of the solution.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a chapter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Teenangels</a:t>
            </a:r>
            <a:r>
              <a:rPr lang="en-US" b="1" dirty="0" smtClean="0"/>
              <a:t> Training Program consists of</a:t>
            </a:r>
          </a:p>
          <a:p>
            <a:endParaRPr lang="en-US" b="1" dirty="0" smtClean="0"/>
          </a:p>
          <a:p>
            <a:r>
              <a:rPr lang="en-US" b="1" dirty="0" smtClean="0"/>
              <a:t>12 online training modules </a:t>
            </a:r>
          </a:p>
          <a:p>
            <a:pPr lvl="1"/>
            <a:r>
              <a:rPr lang="en-US" dirty="0" smtClean="0"/>
              <a:t>up to 3 classes each</a:t>
            </a:r>
          </a:p>
          <a:p>
            <a:r>
              <a:rPr lang="en-US" b="1" dirty="0" smtClean="0"/>
              <a:t>2 independent research projects</a:t>
            </a:r>
          </a:p>
          <a:p>
            <a:pPr lvl="1"/>
            <a:r>
              <a:rPr lang="en-US" dirty="0" smtClean="0"/>
              <a:t> 1st </a:t>
            </a:r>
            <a:r>
              <a:rPr lang="en-US" dirty="0" smtClean="0"/>
              <a:t>project on technology </a:t>
            </a:r>
            <a:r>
              <a:rPr lang="en-US" dirty="0" smtClean="0"/>
              <a:t>devices or sites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project on </a:t>
            </a:r>
            <a:r>
              <a:rPr lang="en-US" dirty="0" smtClean="0"/>
              <a:t>behaviors</a:t>
            </a:r>
          </a:p>
          <a:p>
            <a:r>
              <a:rPr lang="en-US" b="1" dirty="0" smtClean="0"/>
              <a:t>2 presentations to student groups</a:t>
            </a:r>
          </a:p>
          <a:p>
            <a:r>
              <a:rPr lang="en-US" b="1" dirty="0" smtClean="0"/>
              <a:t>1 presentation to a parent or community </a:t>
            </a:r>
            <a:r>
              <a:rPr lang="en-US" b="1" dirty="0" smtClean="0"/>
              <a:t>group</a:t>
            </a:r>
          </a:p>
          <a:p>
            <a:endParaRPr lang="en-US" b="1" dirty="0" smtClean="0"/>
          </a:p>
          <a:p>
            <a:endParaRPr lang="en-US" b="0" dirty="0" smtClean="0"/>
          </a:p>
          <a:p>
            <a:r>
              <a:rPr lang="en-US" b="0" dirty="0" smtClean="0"/>
              <a:t>Our experience has been that training takes about 1 school year</a:t>
            </a:r>
            <a:r>
              <a:rPr lang="en-US" b="0" baseline="0" dirty="0" smtClean="0"/>
              <a:t> to complete.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Each year </a:t>
            </a:r>
            <a:r>
              <a:rPr lang="en-US" b="0" baseline="0" dirty="0" err="1" smtClean="0"/>
              <a:t>Teenangels</a:t>
            </a:r>
            <a:r>
              <a:rPr lang="en-US" b="0" baseline="0" dirty="0" smtClean="0"/>
              <a:t> are in the program, they are required to </a:t>
            </a:r>
          </a:p>
          <a:p>
            <a:r>
              <a:rPr lang="en-US" b="0" baseline="0" dirty="0" smtClean="0"/>
              <a:t>continue doing research and </a:t>
            </a:r>
          </a:p>
          <a:p>
            <a:r>
              <a:rPr lang="en-US" b="0" baseline="0" dirty="0" smtClean="0"/>
              <a:t>making presentations to student and parent groups. </a:t>
            </a:r>
          </a:p>
          <a:p>
            <a:endParaRPr lang="en-US" b="0" baseline="0" dirty="0" smtClean="0"/>
          </a:p>
          <a:p>
            <a:r>
              <a:rPr lang="en-US" dirty="0" smtClean="0"/>
              <a:t>As new issues develop in technology, they address them using their basic training a additional targeted training.</a:t>
            </a:r>
            <a:endParaRPr lang="en-US" b="0" baseline="0" dirty="0" smtClean="0"/>
          </a:p>
          <a:p>
            <a:endParaRPr lang="en-US" b="1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your attention.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mentioned in the</a:t>
            </a:r>
            <a:r>
              <a:rPr lang="en-US" baseline="0" dirty="0" smtClean="0"/>
              <a:t> introduction, the </a:t>
            </a:r>
            <a:r>
              <a:rPr lang="en-US" baseline="0" dirty="0" err="1" smtClean="0"/>
              <a:t>Teenangels</a:t>
            </a:r>
            <a:r>
              <a:rPr lang="en-US" baseline="0" dirty="0" smtClean="0"/>
              <a:t> training  program is a rigorous one (details will be discussed later).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why become a </a:t>
            </a:r>
            <a:r>
              <a:rPr lang="en-US" baseline="0" dirty="0" err="1" smtClean="0"/>
              <a:t>Teenangel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Show</a:t>
            </a:r>
            <a:r>
              <a:rPr lang="en-US" baseline="0" dirty="0" smtClean="0"/>
              <a:t> </a:t>
            </a:r>
            <a:r>
              <a:rPr lang="en-US" baseline="0" dirty="0" smtClean="0"/>
              <a:t>“Introduction to </a:t>
            </a:r>
            <a:r>
              <a:rPr lang="en-US" baseline="0" dirty="0" err="1" smtClean="0"/>
              <a:t>Teenangels</a:t>
            </a:r>
            <a:r>
              <a:rPr lang="en-US" baseline="0" dirty="0" smtClean="0"/>
              <a:t>” video.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Because I want to make a difference</a:t>
            </a:r>
          </a:p>
          <a:p>
            <a:endParaRPr lang="en-US" b="0" dirty="0" smtClean="0"/>
          </a:p>
          <a:p>
            <a:r>
              <a:rPr lang="en-US" b="0" dirty="0" err="1" smtClean="0"/>
              <a:t>Teenangels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Let kids and parents know about the potential</a:t>
            </a:r>
            <a:r>
              <a:rPr lang="en-US" b="0" baseline="0" dirty="0" smtClean="0"/>
              <a:t> risks that exist online.</a:t>
            </a:r>
          </a:p>
          <a:p>
            <a:r>
              <a:rPr lang="en-US" b="0" baseline="0" dirty="0" smtClean="0"/>
              <a:t>They go to schools and educate children and teachers about Internet safety.</a:t>
            </a:r>
          </a:p>
          <a:p>
            <a:r>
              <a:rPr lang="en-US" b="0" baseline="0" dirty="0" smtClean="0"/>
              <a:t>Teens </a:t>
            </a:r>
            <a:r>
              <a:rPr lang="en-US" b="0" baseline="0" dirty="0" smtClean="0"/>
              <a:t>know what teens are doing online</a:t>
            </a:r>
          </a:p>
          <a:p>
            <a:pPr>
              <a:buFontTx/>
              <a:buNone/>
            </a:pPr>
            <a:r>
              <a:rPr lang="en-US" b="0" baseline="0" dirty="0" smtClean="0"/>
              <a:t>Teens will take advise from other teens more readily than they will from adults</a:t>
            </a:r>
          </a:p>
          <a:p>
            <a:pPr>
              <a:buFontTx/>
              <a:buChar char="-"/>
            </a:pPr>
            <a:endParaRPr lang="en-US" b="0" i="1" baseline="0" dirty="0" smtClean="0"/>
          </a:p>
          <a:p>
            <a:pPr>
              <a:buFontTx/>
              <a:buNone/>
            </a:pPr>
            <a:r>
              <a:rPr lang="en-US" b="0" i="1" baseline="0" dirty="0" smtClean="0"/>
              <a:t>Discuss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smtClean="0"/>
              <a:t>Ways</a:t>
            </a:r>
            <a:r>
              <a:rPr lang="en-US" b="0" i="1" baseline="0" dirty="0" smtClean="0"/>
              <a:t> you feel you have made a difference.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1" baseline="0" dirty="0" smtClean="0"/>
              <a:t> Have spoken to hundreds of students in New York, New Jersey, and Pennsylvania about </a:t>
            </a:r>
            <a:r>
              <a:rPr lang="en-US" b="0" i="1" baseline="0" dirty="0" err="1" smtClean="0"/>
              <a:t>cyberbullying</a:t>
            </a:r>
            <a:r>
              <a:rPr lang="en-US" b="0" i="1" baseline="0" dirty="0" smtClean="0"/>
              <a:t> and Internet safety.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1" baseline="0" dirty="0" smtClean="0"/>
              <a:t> Let them know the many activities that constitute </a:t>
            </a:r>
            <a:r>
              <a:rPr lang="en-US" b="0" i="1" baseline="0" dirty="0" err="1" smtClean="0"/>
              <a:t>cyberbullying</a:t>
            </a:r>
            <a:r>
              <a:rPr lang="en-US" b="0" i="1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1" baseline="0" dirty="0" smtClean="0"/>
              <a:t> Empower them with strategies to keep themselves from being </a:t>
            </a:r>
            <a:r>
              <a:rPr lang="en-US" b="0" i="1" baseline="0" dirty="0" err="1" smtClean="0"/>
              <a:t>cyberbullied</a:t>
            </a:r>
            <a:r>
              <a:rPr lang="en-US" b="0" i="1" baseline="0" dirty="0" smtClean="0"/>
              <a:t> or becoming </a:t>
            </a:r>
            <a:r>
              <a:rPr lang="en-US" b="0" i="1" baseline="0" dirty="0" err="1" smtClean="0"/>
              <a:t>cyberbullies</a:t>
            </a:r>
            <a:endParaRPr lang="en-US" b="0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baseline="0" dirty="0" smtClean="0"/>
              <a:t>   “Google yourself,” </a:t>
            </a:r>
            <a:r>
              <a:rPr lang="en-US" b="0" i="1" baseline="0" dirty="0" smtClean="0"/>
              <a:t> and for </a:t>
            </a:r>
            <a:r>
              <a:rPr lang="en-US" b="0" i="1" baseline="0" dirty="0" smtClean="0"/>
              <a:t>younger kids “Stop, Block and Tell”  and “Take 5!”</a:t>
            </a:r>
          </a:p>
          <a:p>
            <a:pPr>
              <a:buFontTx/>
              <a:buChar char="-"/>
            </a:pPr>
            <a:endParaRPr lang="en-US" b="0" i="1" baseline="0" dirty="0" smtClean="0"/>
          </a:p>
          <a:p>
            <a:pPr>
              <a:buFontTx/>
              <a:buChar char="-"/>
            </a:pPr>
            <a:r>
              <a:rPr lang="en-US" b="0" i="1" baseline="0" dirty="0" smtClean="0"/>
              <a:t> Created the Megan Pledge Program in memory of Megan Meier who committed  suicide as a result of being </a:t>
            </a:r>
            <a:r>
              <a:rPr lang="en-US" b="0" i="1" baseline="0" dirty="0" err="1" smtClean="0"/>
              <a:t>cyberbullied</a:t>
            </a:r>
            <a:r>
              <a:rPr lang="en-US" b="0" i="1" baseline="0" dirty="0" smtClean="0"/>
              <a:t>.</a:t>
            </a:r>
          </a:p>
          <a:p>
            <a:pPr>
              <a:buFontTx/>
              <a:buChar char="-"/>
            </a:pPr>
            <a:r>
              <a:rPr lang="en-US" b="0" i="1" baseline="0" dirty="0" smtClean="0"/>
              <a:t> The goal of  the pledge program is to encourage students to  take a stand against  </a:t>
            </a:r>
            <a:r>
              <a:rPr lang="en-US" b="0" i="1" baseline="0" dirty="0" err="1" smtClean="0"/>
              <a:t>cyberbullying</a:t>
            </a:r>
            <a:r>
              <a:rPr lang="en-US" b="0" i="1" baseline="0" dirty="0" smtClean="0"/>
              <a:t>.</a:t>
            </a:r>
          </a:p>
          <a:p>
            <a:pPr>
              <a:buFontTx/>
              <a:buChar char="-"/>
            </a:pPr>
            <a:r>
              <a:rPr lang="en-US" b="0" i="1" baseline="0" dirty="0" smtClean="0"/>
              <a:t> About 300, 000 students have take the pledge online</a:t>
            </a:r>
            <a:r>
              <a:rPr lang="en-US" b="0" i="1" baseline="0" dirty="0" smtClean="0"/>
              <a:t>.</a:t>
            </a:r>
          </a:p>
          <a:p>
            <a:pPr>
              <a:buFontTx/>
              <a:buChar char="-"/>
            </a:pPr>
            <a:endParaRPr lang="en-US" b="0" i="1" baseline="0" dirty="0" smtClean="0"/>
          </a:p>
          <a:p>
            <a:r>
              <a:rPr lang="en-US" b="0" i="1" baseline="0" dirty="0" smtClean="0"/>
              <a:t>Katie Dempsey</a:t>
            </a:r>
          </a:p>
          <a:p>
            <a:r>
              <a:rPr lang="en-US" u="sng" dirty="0" err="1" smtClean="0"/>
              <a:t>NYCyber</a:t>
            </a:r>
            <a:r>
              <a:rPr lang="en-US" u="sng" dirty="0" smtClean="0"/>
              <a:t> </a:t>
            </a:r>
            <a:r>
              <a:rPr lang="en-US" u="sng" dirty="0" smtClean="0"/>
              <a:t>Safety Summit </a:t>
            </a:r>
            <a:r>
              <a:rPr lang="en-US" u="sng" dirty="0" smtClean="0"/>
              <a:t>2008 </a:t>
            </a:r>
            <a:r>
              <a:rPr lang="en-US" dirty="0" smtClean="0"/>
              <a:t>- Hosted </a:t>
            </a:r>
            <a:r>
              <a:rPr lang="en-US" dirty="0" smtClean="0"/>
              <a:t>by the New York City Council</a:t>
            </a:r>
          </a:p>
          <a:p>
            <a:r>
              <a:rPr lang="en-US" dirty="0" smtClean="0"/>
              <a:t>During </a:t>
            </a:r>
            <a:r>
              <a:rPr lang="en-US" dirty="0" smtClean="0"/>
              <a:t>the daylong event, the </a:t>
            </a:r>
            <a:r>
              <a:rPr lang="en-US" dirty="0" err="1" smtClean="0"/>
              <a:t>Teenangels</a:t>
            </a:r>
            <a:r>
              <a:rPr lang="en-US" dirty="0" smtClean="0"/>
              <a:t> participated in peer discussion sessions, spoke to groups of middle school and high school students about the kinds of activities that constitute </a:t>
            </a:r>
            <a:r>
              <a:rPr lang="en-US" dirty="0" err="1" smtClean="0"/>
              <a:t>cyberbullying</a:t>
            </a:r>
            <a:r>
              <a:rPr lang="en-US" dirty="0" smtClean="0"/>
              <a:t>, shared concrete suggestions aimed to empower students to stop </a:t>
            </a:r>
            <a:r>
              <a:rPr lang="en-US" dirty="0" err="1" smtClean="0"/>
              <a:t>cyberbullying</a:t>
            </a:r>
            <a:r>
              <a:rPr lang="en-US" dirty="0" smtClean="0"/>
              <a:t>, and explained and promoted the Megan Pledge program which encourages teens and pre-teens to “take a stand” against </a:t>
            </a:r>
            <a:r>
              <a:rPr lang="en-US" dirty="0" err="1" smtClean="0"/>
              <a:t>cyberbullying</a:t>
            </a:r>
            <a:r>
              <a:rPr lang="en-US" dirty="0" smtClean="0"/>
              <a:t>.</a:t>
            </a:r>
          </a:p>
          <a:p>
            <a:pPr>
              <a:buFontTx/>
              <a:buNone/>
            </a:pPr>
            <a:endParaRPr lang="en-US" b="0" i="1" baseline="0" dirty="0" smtClean="0"/>
          </a:p>
          <a:p>
            <a:pPr>
              <a:buFontTx/>
              <a:buChar char="-"/>
            </a:pPr>
            <a:endParaRPr lang="en-US" b="0" i="1" baseline="0" dirty="0" smtClean="0"/>
          </a:p>
          <a:p>
            <a:pPr>
              <a:buFontTx/>
              <a:buNone/>
            </a:pPr>
            <a:endParaRPr lang="en-US" b="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Because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 want to work with companies like Microsoft, McAfee, AOL, Procter &amp; Gamble and </a:t>
            </a:r>
            <a:r>
              <a:rPr lang="en-US" b="1" dirty="0" err="1" smtClean="0"/>
              <a:t>Facebook</a:t>
            </a: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Teenangels</a:t>
            </a:r>
            <a:r>
              <a:rPr lang="en-US" b="0" baseline="0" dirty="0" smtClean="0"/>
              <a:t> advise the technology industry and provide content such companies as Verizon, Disney and AOL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Katie</a:t>
            </a:r>
            <a:r>
              <a:rPr lang="en-US" i="1" baseline="0" dirty="0" smtClean="0"/>
              <a:t> Dempsey, </a:t>
            </a:r>
            <a:r>
              <a:rPr lang="en-US" i="1" baseline="0" dirty="0" err="1" smtClean="0"/>
              <a:t>Gianna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Caiola</a:t>
            </a:r>
            <a:r>
              <a:rPr lang="en-US" i="1" baseline="0" dirty="0" smtClean="0"/>
              <a:t>, Stephanie</a:t>
            </a:r>
            <a:endParaRPr lang="en-US" i="1" dirty="0" smtClean="0"/>
          </a:p>
          <a:p>
            <a:r>
              <a:rPr lang="en-US" i="1" dirty="0" smtClean="0"/>
              <a:t>Discuss</a:t>
            </a:r>
            <a:r>
              <a:rPr lang="en-US" i="1" baseline="0" dirty="0" smtClean="0"/>
              <a:t> P&amp;G partnership</a:t>
            </a:r>
            <a:endParaRPr lang="en-US" i="1" dirty="0" smtClean="0"/>
          </a:p>
          <a:p>
            <a:r>
              <a:rPr lang="en-US" b="0" i="1" u="sng" dirty="0" smtClean="0"/>
              <a:t>Partnership with Proctor &amp; Gamble</a:t>
            </a:r>
          </a:p>
          <a:p>
            <a:endParaRPr lang="en-US" b="0" i="1" u="sng" dirty="0" smtClean="0"/>
          </a:p>
          <a:p>
            <a:r>
              <a:rPr lang="en-US" i="0" dirty="0" err="1" smtClean="0"/>
              <a:t>Teenangels</a:t>
            </a:r>
            <a:r>
              <a:rPr lang="en-US" i="0" dirty="0" smtClean="0"/>
              <a:t> contribute articles for the Online</a:t>
            </a:r>
            <a:r>
              <a:rPr lang="en-US" i="0" baseline="0" dirty="0" smtClean="0"/>
              <a:t> Safety page of beinggirl.com.  </a:t>
            </a:r>
          </a:p>
          <a:p>
            <a:r>
              <a:rPr lang="en-US" i="0" baseline="0" dirty="0" smtClean="0"/>
              <a:t>They answer questions posted by site visitors.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Because  I want to be heard</a:t>
            </a:r>
          </a:p>
          <a:p>
            <a:endParaRPr lang="en-US" b="1" dirty="0" smtClean="0"/>
          </a:p>
          <a:p>
            <a:r>
              <a:rPr lang="en-US" b="0" dirty="0" err="1" smtClean="0"/>
              <a:t>Teenangels</a:t>
            </a:r>
            <a:r>
              <a:rPr lang="en-US" b="0" baseline="0" dirty="0" smtClean="0"/>
              <a:t> provide the teen perspective on cyber issues at various events and conferences around the country.</a:t>
            </a:r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Each year a </a:t>
            </a:r>
            <a:r>
              <a:rPr lang="en-US" u="sng" dirty="0" err="1" smtClean="0"/>
              <a:t>WiredKids</a:t>
            </a:r>
            <a:r>
              <a:rPr lang="en-US" u="sng" dirty="0" smtClean="0"/>
              <a:t> Summit </a:t>
            </a:r>
            <a:r>
              <a:rPr lang="en-US" dirty="0" smtClean="0"/>
              <a:t>is held in Washington, DC</a:t>
            </a:r>
          </a:p>
          <a:p>
            <a:r>
              <a:rPr lang="en-US" dirty="0" smtClean="0"/>
              <a:t>At the summit, </a:t>
            </a:r>
            <a:r>
              <a:rPr lang="en-US" dirty="0" err="1" smtClean="0"/>
              <a:t>Teenangels</a:t>
            </a:r>
            <a:r>
              <a:rPr lang="en-US" dirty="0" smtClean="0"/>
              <a:t> present their research to</a:t>
            </a:r>
            <a:r>
              <a:rPr lang="en-US" baseline="0" dirty="0" smtClean="0"/>
              <a:t> representatives of technology companies, the media, government agencies and law enforcement.  They provide the teen perspective on what teens are doing online and how to keep them safer.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Discuss</a:t>
            </a:r>
          </a:p>
          <a:p>
            <a:r>
              <a:rPr lang="en-US" i="1" baseline="0" dirty="0" smtClean="0"/>
              <a:t>Your experience at the 2008 summit.</a:t>
            </a:r>
          </a:p>
          <a:p>
            <a:r>
              <a:rPr lang="en-US" i="1" baseline="0" dirty="0" smtClean="0"/>
              <a:t>Ex.  Spoke to Chief Privacy Officers of </a:t>
            </a:r>
            <a:r>
              <a:rPr lang="en-US" i="1" baseline="0" dirty="0" err="1" smtClean="0"/>
              <a:t>Facebook</a:t>
            </a:r>
            <a:r>
              <a:rPr lang="en-US" i="1" baseline="0" dirty="0" smtClean="0"/>
              <a:t> and </a:t>
            </a:r>
            <a:r>
              <a:rPr lang="en-US" i="1" baseline="0" dirty="0" err="1" smtClean="0"/>
              <a:t>Myspace</a:t>
            </a:r>
            <a:endParaRPr lang="en-US" i="1" baseline="0" dirty="0" smtClean="0"/>
          </a:p>
          <a:p>
            <a:endParaRPr lang="en-US" i="1" baseline="0" dirty="0" smtClean="0"/>
          </a:p>
          <a:p>
            <a:endParaRPr lang="en-US" i="1" baseline="0" dirty="0" smtClean="0"/>
          </a:p>
          <a:p>
            <a:r>
              <a:rPr lang="en-US" i="1" baseline="0" dirty="0" err="1" smtClean="0"/>
              <a:t>Casi</a:t>
            </a:r>
            <a:endParaRPr lang="en-US" i="1" baseline="0" dirty="0" smtClean="0"/>
          </a:p>
          <a:p>
            <a:r>
              <a:rPr lang="en-US" i="1" u="sng" baseline="0" dirty="0" smtClean="0"/>
              <a:t>2008 Cyber Safe California Summit</a:t>
            </a:r>
          </a:p>
          <a:p>
            <a:r>
              <a:rPr lang="en-US" i="1" baseline="0" dirty="0" smtClean="0"/>
              <a:t>Participated in panel “Internet Safety: What Kids Know – and You Don’t”</a:t>
            </a:r>
          </a:p>
          <a:p>
            <a:r>
              <a:rPr lang="en-US" i="1" baseline="0" dirty="0" smtClean="0"/>
              <a:t>Summit attendees included Chief Information Security Officer for the State of California, Deputy Attorney General California, Chief Privacy Strategist from M</a:t>
            </a:r>
          </a:p>
          <a:p>
            <a:r>
              <a:rPr lang="en-US" i="1" dirty="0" smtClean="0"/>
              <a:t>M</a:t>
            </a:r>
            <a:r>
              <a:rPr lang="en-US" i="1" baseline="0" dirty="0" smtClean="0"/>
              <a:t>icrosoft, California Secretary of Education and Special Agent from the FBI.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err="1" smtClean="0"/>
              <a:t>Casi</a:t>
            </a:r>
            <a:r>
              <a:rPr lang="en-US" i="1" dirty="0" smtClean="0"/>
              <a:t> , Stephanie</a:t>
            </a:r>
          </a:p>
          <a:p>
            <a:r>
              <a:rPr lang="en-US" i="1" u="sng" dirty="0" smtClean="0"/>
              <a:t>2007 National Coalition of  Girls’ Schools Annual Conference</a:t>
            </a:r>
          </a:p>
          <a:p>
            <a:r>
              <a:rPr lang="en-US" i="1" dirty="0" smtClean="0"/>
              <a:t>Conducted an online safety discussion group for administrators of girls’ schools.  </a:t>
            </a:r>
          </a:p>
          <a:p>
            <a:r>
              <a:rPr lang="en-US" i="1" dirty="0" smtClean="0"/>
              <a:t>Fielded questions relating to effective blocking practices at schools, student involvement in the development of acceptable use policies, safety issues related to cell phone use and social networking sites.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Because </a:t>
            </a:r>
          </a:p>
          <a:p>
            <a:r>
              <a:rPr lang="en-US" b="1" dirty="0" smtClean="0"/>
              <a:t>I want to see myself on TV</a:t>
            </a:r>
          </a:p>
          <a:p>
            <a:endParaRPr lang="en-US" dirty="0" smtClean="0"/>
          </a:p>
          <a:p>
            <a:r>
              <a:rPr lang="en-US" i="1" dirty="0" smtClean="0"/>
              <a:t>Discuss</a:t>
            </a:r>
          </a:p>
          <a:p>
            <a:r>
              <a:rPr lang="en-US" i="1" dirty="0" err="1" smtClean="0"/>
              <a:t>Tyra</a:t>
            </a:r>
            <a:r>
              <a:rPr lang="en-US" i="1" dirty="0" smtClean="0"/>
              <a:t> Banks Show</a:t>
            </a:r>
          </a:p>
          <a:p>
            <a:r>
              <a:rPr lang="en-US" i="1" dirty="0" smtClean="0"/>
              <a:t>Introduced the Megan Pledge Program</a:t>
            </a:r>
          </a:p>
          <a:p>
            <a:endParaRPr lang="en-US" i="0" dirty="0" smtClean="0"/>
          </a:p>
          <a:p>
            <a:r>
              <a:rPr lang="en-US" i="0" dirty="0" smtClean="0"/>
              <a:t>Members of the chapter have appeared on WCBS-TV, RNN-TV (Channel 6</a:t>
            </a:r>
            <a:r>
              <a:rPr lang="en-US" i="0" baseline="0" dirty="0" smtClean="0"/>
              <a:t> in Westchester) and MY9 – TV.</a:t>
            </a:r>
          </a:p>
          <a:p>
            <a:r>
              <a:rPr lang="en-US" i="0" baseline="0" dirty="0" smtClean="0"/>
              <a:t>They were part of a documentary for PBS that will air next Fall.</a:t>
            </a:r>
          </a:p>
          <a:p>
            <a:endParaRPr lang="en-US" dirty="0" smtClean="0"/>
          </a:p>
          <a:p>
            <a:r>
              <a:rPr lang="en-US" dirty="0" err="1" smtClean="0"/>
              <a:t>Casi</a:t>
            </a:r>
            <a:r>
              <a:rPr lang="en-US" dirty="0" smtClean="0"/>
              <a:t> &amp; Stephanie</a:t>
            </a:r>
          </a:p>
          <a:p>
            <a:r>
              <a:rPr lang="en-US" b="1" dirty="0" smtClean="0"/>
              <a:t>WCBS-TV</a:t>
            </a:r>
            <a:r>
              <a:rPr lang="en-US" dirty="0" smtClean="0"/>
              <a:t> interview – Cindy Hsu 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Local Teens Take a Stand Against </a:t>
            </a:r>
            <a:r>
              <a:rPr lang="en-US" i="1" dirty="0" err="1" smtClean="0"/>
              <a:t>Cyberbullying</a:t>
            </a:r>
            <a:r>
              <a:rPr lang="en-US" dirty="0" smtClean="0"/>
              <a:t>” – Nov 20</a:t>
            </a:r>
            <a:r>
              <a:rPr lang="en-US" baseline="30000" dirty="0" smtClean="0"/>
              <a:t>th</a:t>
            </a:r>
            <a:r>
              <a:rPr lang="en-US" dirty="0" smtClean="0"/>
              <a:t> 2008</a:t>
            </a: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Because I want the</a:t>
            </a:r>
            <a:r>
              <a:rPr lang="en-US" b="1" baseline="0" dirty="0" smtClean="0"/>
              <a:t> media to turn to me for answers</a:t>
            </a:r>
            <a:endParaRPr lang="en-US" b="1" dirty="0" smtClean="0"/>
          </a:p>
          <a:p>
            <a:endParaRPr lang="en-US" dirty="0" smtClean="0"/>
          </a:p>
          <a:p>
            <a:r>
              <a:rPr lang="en-US" i="1" dirty="0" smtClean="0"/>
              <a:t>Discuss</a:t>
            </a:r>
          </a:p>
          <a:p>
            <a:r>
              <a:rPr lang="en-US" b="1" dirty="0" smtClean="0"/>
              <a:t>Members of our chapter</a:t>
            </a:r>
            <a:r>
              <a:rPr lang="en-US" b="1" baseline="0" dirty="0" smtClean="0"/>
              <a:t> have been interviewed by</a:t>
            </a:r>
            <a:r>
              <a:rPr lang="en-US" baseline="0" dirty="0" smtClean="0"/>
              <a:t> WCBS-TV, RNN-TV (Channel 6 Westchester), BBC News Online, Catholic New York, Forbes.com, Chicago Tribune and others.</a:t>
            </a:r>
          </a:p>
          <a:p>
            <a:endParaRPr lang="en-US" dirty="0" smtClean="0"/>
          </a:p>
          <a:p>
            <a:r>
              <a:rPr lang="en-US" dirty="0" smtClean="0"/>
              <a:t>Amanda</a:t>
            </a:r>
          </a:p>
          <a:p>
            <a:r>
              <a:rPr lang="en-US" b="1" dirty="0" smtClean="0"/>
              <a:t>Chicago Tribune</a:t>
            </a:r>
          </a:p>
          <a:p>
            <a:r>
              <a:rPr lang="en-US" dirty="0" smtClean="0"/>
              <a:t>“Billion-dollar battle: Viacom vs. YouTube” – March 14, 2007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Gianna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Caiola</a:t>
            </a:r>
            <a:r>
              <a:rPr lang="en-US" baseline="0" dirty="0" smtClean="0"/>
              <a:t>, Katie Dempsey, Stephanie, </a:t>
            </a:r>
            <a:r>
              <a:rPr lang="en-US" baseline="0" dirty="0" err="1" smtClean="0"/>
              <a:t>Casi</a:t>
            </a:r>
            <a:r>
              <a:rPr lang="en-US" baseline="0" dirty="0" smtClean="0"/>
              <a:t>, Maggie Patterson</a:t>
            </a:r>
          </a:p>
          <a:p>
            <a:r>
              <a:rPr lang="en-US" b="1" baseline="0" dirty="0" smtClean="0"/>
              <a:t>RNN-TV</a:t>
            </a:r>
            <a:r>
              <a:rPr lang="en-US" baseline="0" dirty="0" smtClean="0"/>
              <a:t> The Richard French Live Show (Channel 6 in Westchester)</a:t>
            </a:r>
          </a:p>
          <a:p>
            <a:r>
              <a:rPr lang="en-US" baseline="0" dirty="0" smtClean="0"/>
              <a:t>“</a:t>
            </a:r>
            <a:r>
              <a:rPr lang="en-US" i="1" baseline="0" dirty="0" smtClean="0"/>
              <a:t>The Bullying Epidemic</a:t>
            </a:r>
            <a:r>
              <a:rPr lang="en-US" baseline="0" dirty="0" smtClean="0"/>
              <a:t>”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Casi</a:t>
            </a:r>
            <a:endParaRPr lang="en-US" baseline="0" dirty="0" smtClean="0"/>
          </a:p>
          <a:p>
            <a:r>
              <a:rPr lang="en-US" b="1" baseline="0" dirty="0" smtClean="0"/>
              <a:t>BBC News Online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“</a:t>
            </a:r>
            <a:r>
              <a:rPr lang="en-US" i="1" baseline="0" dirty="0" smtClean="0"/>
              <a:t>Battling the Online Bullies</a:t>
            </a:r>
            <a:r>
              <a:rPr lang="en-US" baseline="0" dirty="0" smtClean="0"/>
              <a:t>” – June 27, 2008 (At Stop </a:t>
            </a:r>
            <a:r>
              <a:rPr lang="en-US" baseline="0" dirty="0" err="1" smtClean="0"/>
              <a:t>Cyberbullying</a:t>
            </a:r>
            <a:r>
              <a:rPr lang="en-US" baseline="0" dirty="0" smtClean="0"/>
              <a:t> Conference)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Casi</a:t>
            </a:r>
            <a:r>
              <a:rPr lang="en-US" baseline="0" dirty="0" smtClean="0"/>
              <a:t>, Stephanie</a:t>
            </a:r>
          </a:p>
          <a:p>
            <a:r>
              <a:rPr lang="en-US" b="1" baseline="0" dirty="0" smtClean="0"/>
              <a:t>Catholic New York</a:t>
            </a:r>
          </a:p>
          <a:p>
            <a:r>
              <a:rPr lang="en-US" baseline="0" dirty="0" smtClean="0"/>
              <a:t>“</a:t>
            </a:r>
            <a:r>
              <a:rPr lang="en-US" i="1" baseline="0" dirty="0" err="1" smtClean="0"/>
              <a:t>Teenangels</a:t>
            </a:r>
            <a:r>
              <a:rPr lang="en-US" i="1" baseline="0" dirty="0" smtClean="0"/>
              <a:t> – </a:t>
            </a:r>
            <a:r>
              <a:rPr lang="en-US" i="1" baseline="0" dirty="0" err="1" smtClean="0"/>
              <a:t>Ursuline</a:t>
            </a:r>
            <a:r>
              <a:rPr lang="en-US" i="1" baseline="0" dirty="0" smtClean="0"/>
              <a:t> students teaching others to use Internet safely”  </a:t>
            </a:r>
            <a:r>
              <a:rPr lang="en-US" baseline="0" dirty="0" smtClean="0"/>
              <a:t>– March 13, 2008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Maggie Patterson</a:t>
            </a:r>
          </a:p>
          <a:p>
            <a:r>
              <a:rPr lang="en-US" b="1" baseline="0" dirty="0" smtClean="0"/>
              <a:t>Forbes.com</a:t>
            </a:r>
          </a:p>
          <a:p>
            <a:r>
              <a:rPr lang="en-US" baseline="0" dirty="0" smtClean="0"/>
              <a:t>“</a:t>
            </a:r>
            <a:r>
              <a:rPr lang="en-US" i="1" baseline="0" dirty="0" smtClean="0"/>
              <a:t>The state of </a:t>
            </a:r>
            <a:r>
              <a:rPr lang="en-US" i="1" baseline="0" dirty="0" err="1" smtClean="0"/>
              <a:t>Cybersecurity</a:t>
            </a:r>
            <a:r>
              <a:rPr lang="en-US" i="1" baseline="0" dirty="0" smtClean="0"/>
              <a:t> – Making Social Sites Safer</a:t>
            </a:r>
            <a:r>
              <a:rPr lang="en-US" baseline="0" dirty="0" smtClean="0"/>
              <a:t>” – May 14, 2008</a:t>
            </a:r>
          </a:p>
          <a:p>
            <a:endParaRPr lang="en-US" dirty="0" smtClean="0"/>
          </a:p>
          <a:p>
            <a:r>
              <a:rPr lang="en-US" dirty="0" err="1" smtClean="0"/>
              <a:t>Casi</a:t>
            </a:r>
            <a:r>
              <a:rPr lang="en-US" dirty="0" smtClean="0"/>
              <a:t> &amp; Stephanie (mentioned on prior slide)</a:t>
            </a:r>
          </a:p>
          <a:p>
            <a:r>
              <a:rPr lang="en-US" b="1" dirty="0" smtClean="0"/>
              <a:t>WCBS-TV</a:t>
            </a:r>
            <a:r>
              <a:rPr lang="en-US" dirty="0" smtClean="0"/>
              <a:t> interview – Cindy Hsu 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Local Teens Take a Stand Against </a:t>
            </a:r>
            <a:r>
              <a:rPr lang="en-US" i="1" dirty="0" err="1" smtClean="0"/>
              <a:t>Cyberbullying</a:t>
            </a:r>
            <a:r>
              <a:rPr lang="en-US" dirty="0" smtClean="0"/>
              <a:t>” – Nov 20</a:t>
            </a:r>
            <a:r>
              <a:rPr lang="en-US" baseline="30000" dirty="0" smtClean="0"/>
              <a:t>th</a:t>
            </a:r>
            <a:r>
              <a:rPr lang="en-US" dirty="0" smtClean="0"/>
              <a:t> 2008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Because</a:t>
            </a:r>
          </a:p>
          <a:p>
            <a:r>
              <a:rPr lang="en-US" b="1" dirty="0" smtClean="0"/>
              <a:t>I want to meet governors, congressmen and other policy makers</a:t>
            </a:r>
          </a:p>
          <a:p>
            <a:endParaRPr lang="en-US" dirty="0" smtClean="0"/>
          </a:p>
          <a:p>
            <a:r>
              <a:rPr lang="en-US" dirty="0" smtClean="0"/>
              <a:t>Maggie P.</a:t>
            </a:r>
          </a:p>
          <a:p>
            <a:r>
              <a:rPr lang="en-US" dirty="0" smtClean="0"/>
              <a:t>Represented the </a:t>
            </a:r>
            <a:r>
              <a:rPr lang="en-US" dirty="0" err="1" smtClean="0"/>
              <a:t>Teenangels</a:t>
            </a:r>
            <a:r>
              <a:rPr lang="en-US" dirty="0" smtClean="0"/>
              <a:t> at the signing of the Electronic Security and Targeting of Online Predators (e-STOP) Act. </a:t>
            </a:r>
            <a:r>
              <a:rPr lang="en-US" i="1" dirty="0" smtClean="0"/>
              <a:t>(Goal of e-STOP bill is to help identify convicted sexual predators and restrict their access to websites</a:t>
            </a:r>
            <a:r>
              <a:rPr lang="en-US" i="1" baseline="0" dirty="0" smtClean="0"/>
              <a:t> frequented by children and teens)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err="1" smtClean="0"/>
              <a:t>Casi</a:t>
            </a:r>
            <a:r>
              <a:rPr lang="en-US" dirty="0" smtClean="0"/>
              <a:t>,</a:t>
            </a:r>
            <a:r>
              <a:rPr lang="en-US" baseline="0" dirty="0" smtClean="0"/>
              <a:t> Stephanie, Maggie P</a:t>
            </a:r>
            <a:endParaRPr lang="en-US" dirty="0" smtClean="0"/>
          </a:p>
          <a:p>
            <a:r>
              <a:rPr lang="en-US" dirty="0" smtClean="0"/>
              <a:t>Attended a </a:t>
            </a:r>
            <a:r>
              <a:rPr lang="en-US" baseline="0" dirty="0" smtClean="0"/>
              <a:t>meeting of the Internet Safety Technical Task Force (ISTTF) hosted by Harvard’s </a:t>
            </a:r>
            <a:r>
              <a:rPr lang="en-US" baseline="0" dirty="0" err="1" smtClean="0"/>
              <a:t>Berkmann</a:t>
            </a:r>
            <a:r>
              <a:rPr lang="en-US" baseline="0" dirty="0" smtClean="0"/>
              <a:t> Center for Internet &amp; society.  </a:t>
            </a:r>
          </a:p>
          <a:p>
            <a:r>
              <a:rPr lang="en-US" baseline="0" dirty="0" smtClean="0"/>
              <a:t>Presented their research on </a:t>
            </a:r>
            <a:r>
              <a:rPr lang="en-US" baseline="0" dirty="0" err="1" smtClean="0"/>
              <a:t>cyberbullying</a:t>
            </a:r>
            <a:r>
              <a:rPr lang="en-US" baseline="0" dirty="0" smtClean="0"/>
              <a:t> and teen use of social networking sites and provided the youth perspective on the issues being discussed by the task force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Because</a:t>
            </a:r>
          </a:p>
          <a:p>
            <a:r>
              <a:rPr lang="en-US" b="1" dirty="0" smtClean="0"/>
              <a:t>I</a:t>
            </a:r>
            <a:r>
              <a:rPr lang="en-US" b="1" baseline="0" dirty="0" smtClean="0"/>
              <a:t> want colleges to look for me</a:t>
            </a:r>
          </a:p>
          <a:p>
            <a:endParaRPr lang="en-US" baseline="0" dirty="0" smtClean="0"/>
          </a:p>
          <a:p>
            <a:r>
              <a:rPr lang="en-US" i="1" dirty="0" smtClean="0"/>
              <a:t>Discuss your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Teenangels</a:t>
            </a:r>
            <a:r>
              <a:rPr lang="en-US" i="1" baseline="0" dirty="0" smtClean="0"/>
              <a:t> portfolio and college interviews</a:t>
            </a:r>
            <a:r>
              <a:rPr lang="en-US" i="1" baseline="0" dirty="0" smtClean="0"/>
              <a:t>.</a:t>
            </a:r>
          </a:p>
          <a:p>
            <a:endParaRPr lang="en-US" i="1" baseline="0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3A55-BAB8-4A13-9BD6-14558BC10C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FBB-E54A-49AC-B270-44BC6C728884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DBAB-568B-4DCB-A0AE-F05BD6DAE73C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9ADA-3951-471E-A8B6-F17CC2B513B8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C544-1D90-48DB-B53D-710C8104EB4D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7427-93BA-4515-A67C-37A9D4377CDF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C745-A650-4002-8069-B0B575E553D6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148C-6E0A-4B3B-8FFB-5C548D8E38CE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0C28-09F7-405A-B1B5-76FF87F5BFEB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AC3A-62B2-47BB-91DE-C31D082AFFD8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C0E1-0A45-45DF-915C-6C1913DAD569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859-898F-42C7-B938-59E080E1F8E7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DD12C3-768F-4F57-8BC1-D8882D8A17DF}" type="datetime1">
              <a:rPr lang="en-US" smtClean="0"/>
              <a:pPr/>
              <a:t>2/6/2009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Teenangels - New Rochelle Chapter 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6ADBA3-26E7-48F2-9A21-1708653827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TEENANGELS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want to change my life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want to change my world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 want to be part of the solution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90600"/>
            <a:ext cx="7772400" cy="2133600"/>
          </a:xfrm>
        </p:spPr>
        <p:txBody>
          <a:bodyPr/>
          <a:lstStyle/>
          <a:p>
            <a:r>
              <a:rPr smtClean="0"/>
              <a:t>HOW DO I BECOME A TEENANGEL?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3352800"/>
            <a:ext cx="7772400" cy="1509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a Chapter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faculty members to serve as </a:t>
            </a:r>
          </a:p>
          <a:p>
            <a:pPr lvl="1"/>
            <a:r>
              <a:rPr lang="en-US" dirty="0" smtClean="0"/>
              <a:t>Chapter director </a:t>
            </a:r>
          </a:p>
          <a:p>
            <a:pPr lvl="1"/>
            <a:r>
              <a:rPr lang="en-US" dirty="0" smtClean="0"/>
              <a:t>Assistant chapter director</a:t>
            </a:r>
          </a:p>
          <a:p>
            <a:r>
              <a:rPr lang="en-US" dirty="0" smtClean="0"/>
              <a:t>Send </a:t>
            </a:r>
            <a:r>
              <a:rPr lang="en-US" dirty="0" err="1" smtClean="0"/>
              <a:t>Teenangels</a:t>
            </a:r>
            <a:r>
              <a:rPr lang="en-US" dirty="0" smtClean="0"/>
              <a:t> application to teenangels.org a division of wiredsafety.org</a:t>
            </a:r>
          </a:p>
          <a:p>
            <a:pPr lvl="1"/>
            <a:r>
              <a:rPr lang="en-US" dirty="0" smtClean="0"/>
              <a:t>13 – 18 years old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12 training modules </a:t>
            </a:r>
          </a:p>
          <a:p>
            <a:pPr lvl="1"/>
            <a:r>
              <a:rPr lang="en-US" dirty="0" smtClean="0"/>
              <a:t>up to 3 classes each</a:t>
            </a:r>
          </a:p>
          <a:p>
            <a:r>
              <a:rPr lang="en-US" sz="2800" dirty="0" smtClean="0"/>
              <a:t>2 independent research projects</a:t>
            </a:r>
          </a:p>
          <a:p>
            <a:pPr lvl="1"/>
            <a:r>
              <a:rPr lang="en-US" dirty="0" smtClean="0"/>
              <a:t> 1st project on technology devices or sites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project on behaviors</a:t>
            </a:r>
          </a:p>
          <a:p>
            <a:r>
              <a:rPr lang="en-US" sz="2800" dirty="0" smtClean="0"/>
              <a:t>2 presentations to student groups</a:t>
            </a:r>
          </a:p>
          <a:p>
            <a:r>
              <a:rPr lang="en-US" sz="2800" dirty="0" smtClean="0"/>
              <a:t>1 presentation to a parent or community group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CEB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CEB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CEB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CEB7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CEB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CEB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6CEB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036064"/>
          </a:xfrm>
        </p:spPr>
        <p:txBody>
          <a:bodyPr/>
          <a:lstStyle/>
          <a:p>
            <a:r>
              <a:rPr smtClean="0"/>
              <a:t>ARE YOU READY FOR A CHALLENGE?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3962400"/>
            <a:ext cx="7772400" cy="1509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7772400" cy="1905000"/>
          </a:xfrm>
        </p:spPr>
        <p:txBody>
          <a:bodyPr>
            <a:noAutofit/>
          </a:bodyPr>
          <a:lstStyle/>
          <a:p>
            <a:r>
              <a:rPr sz="6600" smtClean="0"/>
              <a:t>Why</a:t>
            </a:r>
            <a:br>
              <a:rPr sz="6600" smtClean="0"/>
            </a:br>
            <a:r>
              <a:rPr sz="6600" smtClean="0"/>
              <a:t>Teenangels?</a:t>
            </a:r>
            <a:endParaRPr lang="en-US" sz="6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3581400"/>
            <a:ext cx="7772400" cy="150971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dirty="0" smtClean="0"/>
              <a:t>I want to make a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76996"/>
            <a:ext cx="25908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Because</a:t>
            </a:r>
            <a:endParaRPr lang="en-US" sz="5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71800"/>
            <a:ext cx="2590800" cy="3114815"/>
          </a:xfrm>
          <a:prstGeom prst="rect">
            <a:avLst/>
          </a:prstGeom>
        </p:spPr>
        <p:txBody>
          <a:bodyPr vert="horz" lIns="64008" rIns="45720" bIns="45720" anchor="t">
            <a:noAutofit/>
          </a:bodyPr>
          <a:lstStyle/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get to work with companies like Microsoft, McAfee, AOL, Procter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Gamble, Verizon and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  <p:pic>
        <p:nvPicPr>
          <p:cNvPr id="10" name="Picture Placeholder 9" descr="IMG_0974 lighte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4384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Because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dirty="0" smtClean="0"/>
              <a:t>I want to be heard</a:t>
            </a:r>
          </a:p>
        </p:txBody>
      </p:sp>
      <p:pic>
        <p:nvPicPr>
          <p:cNvPr id="7" name="Picture Placeholder 6" descr="IMG_099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4384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Because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2819400"/>
            <a:ext cx="2819400" cy="1828800"/>
          </a:xfrm>
        </p:spPr>
        <p:txBody>
          <a:bodyPr>
            <a:noAutofit/>
          </a:bodyPr>
          <a:lstStyle/>
          <a:p>
            <a:pPr lvl="1"/>
            <a:r>
              <a:rPr lang="en-US" sz="3600" dirty="0" smtClean="0"/>
              <a:t>I want to see myself on TV</a:t>
            </a:r>
          </a:p>
        </p:txBody>
      </p:sp>
      <p:pic>
        <p:nvPicPr>
          <p:cNvPr id="5" name="Picture Placeholder 4" descr="IMG_094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925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dirty="0" smtClean="0"/>
              <a:t>I want the media to turn to me for answers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3300" dirty="0" smtClean="0"/>
              <a:t>Chicago Tribune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3300" dirty="0" smtClean="0"/>
              <a:t>BBC News Online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3300" dirty="0" smtClean="0"/>
              <a:t>Catholic New York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3300" dirty="0" smtClean="0"/>
              <a:t>Forbes.com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3300" dirty="0" smtClean="0"/>
              <a:t>WCBS-TV 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3300" dirty="0" smtClean="0"/>
              <a:t>RNN-TV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endParaRPr lang="en-US" sz="3300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endParaRPr lang="en-US" sz="33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76996"/>
            <a:ext cx="27432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Because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3429000"/>
            <a:ext cx="3048000" cy="2438400"/>
          </a:xfrm>
        </p:spPr>
        <p:txBody>
          <a:bodyPr>
            <a:no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000" dirty="0" smtClean="0"/>
              <a:t>I want to meet governors, congressmen and other policy makers</a:t>
            </a:r>
          </a:p>
        </p:txBody>
      </p:sp>
      <p:pic>
        <p:nvPicPr>
          <p:cNvPr id="7" name="Picture Placeholder 6" descr="e-STOP Bill Signing Pictur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/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dirty="0" smtClean="0"/>
              <a:t>I want colleges to look for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DBA3-26E7-48F2-9A21-1708653827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Teenangels - New Rochelle Chapter 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1530</Words>
  <Application>Microsoft Office PowerPoint</Application>
  <PresentationFormat>On-screen Show (4:3)</PresentationFormat>
  <Paragraphs>250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TEENANGELS</vt:lpstr>
      <vt:lpstr>Why Teenangels?</vt:lpstr>
      <vt:lpstr>Because</vt:lpstr>
      <vt:lpstr>Because</vt:lpstr>
      <vt:lpstr>Because</vt:lpstr>
      <vt:lpstr>Because</vt:lpstr>
      <vt:lpstr>Because</vt:lpstr>
      <vt:lpstr>Because</vt:lpstr>
      <vt:lpstr>Because</vt:lpstr>
      <vt:lpstr>Because</vt:lpstr>
      <vt:lpstr>Because</vt:lpstr>
      <vt:lpstr>Because</vt:lpstr>
      <vt:lpstr>HOW DO I BECOME A TEENANGEL?</vt:lpstr>
      <vt:lpstr>Start a Chapter</vt:lpstr>
      <vt:lpstr>Begin Training</vt:lpstr>
      <vt:lpstr>ARE YOU READY FOR A CHALLENGE?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TEENANGELS</dc:title>
  <dc:creator>USER</dc:creator>
  <cp:lastModifiedBy>USER</cp:lastModifiedBy>
  <cp:revision>65</cp:revision>
  <dcterms:created xsi:type="dcterms:W3CDTF">2009-02-02T15:49:06Z</dcterms:created>
  <dcterms:modified xsi:type="dcterms:W3CDTF">2009-02-06T21:40:57Z</dcterms:modified>
</cp:coreProperties>
</file>